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2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October 11, 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October 11,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E7596A-ED44-D444-B4A3-EC119F288E0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110C92-D57F-364D-BB7A-8A9901A9D6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Vive le 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Micayla</a:t>
            </a:r>
            <a:r>
              <a:rPr lang="en-US" dirty="0" smtClean="0">
                <a:solidFill>
                  <a:schemeClr val="tx1"/>
                </a:solidFill>
              </a:rPr>
              <a:t> Rothberg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68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ballon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Big ball</a:t>
            </a:r>
            <a:endParaRPr lang="en-US" dirty="0"/>
          </a:p>
        </p:txBody>
      </p:sp>
      <p:pic>
        <p:nvPicPr>
          <p:cNvPr id="4" name="Content Placeholder 3" descr="soccerball_big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28" r="-22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8062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but</a:t>
            </a:r>
            <a:br>
              <a:rPr lang="en-US" dirty="0" smtClean="0"/>
            </a:br>
            <a:r>
              <a:rPr lang="en-US" dirty="0" smtClean="0"/>
              <a:t>A goal</a:t>
            </a:r>
            <a:endParaRPr lang="en-US" dirty="0"/>
          </a:p>
        </p:txBody>
      </p:sp>
      <p:pic>
        <p:nvPicPr>
          <p:cNvPr id="4" name="Content Placeholder 3" descr="Soccer_Goal__ball_im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78" r="-140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9587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arbitre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referee </a:t>
            </a:r>
            <a:endParaRPr lang="en-US" dirty="0"/>
          </a:p>
        </p:txBody>
      </p:sp>
      <p:pic>
        <p:nvPicPr>
          <p:cNvPr id="4" name="Content Placeholder 3" descr="Football_Refere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648" r="-786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787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t</a:t>
            </a:r>
            <a:r>
              <a:rPr lang="fr-FR" dirty="0" err="1" smtClean="0"/>
              <a:t>ê</a:t>
            </a:r>
            <a:r>
              <a:rPr lang="en-US" dirty="0" err="1" smtClean="0"/>
              <a:t>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head</a:t>
            </a:r>
            <a:endParaRPr lang="en-US" dirty="0"/>
          </a:p>
        </p:txBody>
      </p:sp>
      <p:pic>
        <p:nvPicPr>
          <p:cNvPr id="6" name="Content Placeholder 5" descr="20030915004303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640" r="-336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4524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pied</a:t>
            </a:r>
            <a:br>
              <a:rPr lang="en-US" dirty="0" smtClean="0"/>
            </a:br>
            <a:r>
              <a:rPr lang="en-US" dirty="0" smtClean="0"/>
              <a:t>A foot</a:t>
            </a:r>
            <a:endParaRPr lang="en-US" dirty="0"/>
          </a:p>
        </p:txBody>
      </p:sp>
      <p:pic>
        <p:nvPicPr>
          <p:cNvPr id="4" name="Content Placeholder 3" descr="foo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40" r="-1068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0285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basket</a:t>
            </a:r>
            <a:br>
              <a:rPr lang="en-US" dirty="0" smtClean="0"/>
            </a:br>
            <a:r>
              <a:rPr lang="en-US" dirty="0" smtClean="0"/>
              <a:t>Basketball </a:t>
            </a:r>
            <a:endParaRPr lang="en-US" dirty="0"/>
          </a:p>
        </p:txBody>
      </p:sp>
      <p:pic>
        <p:nvPicPr>
          <p:cNvPr id="4" name="Content Placeholder 3" descr="120px-Basketba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71" r="-46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5712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panier</a:t>
            </a:r>
            <a:r>
              <a:rPr lang="en-US" dirty="0" smtClean="0"/>
              <a:t> (de basket)</a:t>
            </a:r>
            <a:br>
              <a:rPr lang="en-US" dirty="0" smtClean="0"/>
            </a:br>
            <a:r>
              <a:rPr lang="en-US" dirty="0" smtClean="0"/>
              <a:t>Basket </a:t>
            </a:r>
            <a:endParaRPr lang="en-US" dirty="0"/>
          </a:p>
        </p:txBody>
      </p:sp>
      <p:pic>
        <p:nvPicPr>
          <p:cNvPr id="4" name="Content Placeholder 3" descr="basketba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212" r="-74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4897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panneau</a:t>
            </a:r>
            <a:r>
              <a:rPr lang="en-US" dirty="0" smtClean="0"/>
              <a:t> (de basket)</a:t>
            </a:r>
            <a:br>
              <a:rPr lang="en-US" dirty="0" smtClean="0"/>
            </a:br>
            <a:r>
              <a:rPr lang="en-US" dirty="0" smtClean="0"/>
              <a:t>Backboard </a:t>
            </a:r>
            <a:endParaRPr lang="en-US" dirty="0"/>
          </a:p>
        </p:txBody>
      </p:sp>
      <p:pic>
        <p:nvPicPr>
          <p:cNvPr id="6" name="Content Placeholder 5" descr="080425051445-102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14" r="-304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0340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Demi-</a:t>
            </a:r>
            <a:r>
              <a:rPr lang="en-US" dirty="0" err="1" smtClean="0"/>
              <a:t>Cercle</a:t>
            </a:r>
            <a:r>
              <a:rPr lang="en-US" dirty="0" smtClean="0"/>
              <a:t> (basket)</a:t>
            </a:r>
            <a:br>
              <a:rPr lang="en-US" dirty="0" smtClean="0"/>
            </a:br>
            <a:r>
              <a:rPr lang="en-US" dirty="0" smtClean="0"/>
              <a:t>Half Circle</a:t>
            </a:r>
            <a:endParaRPr lang="en-US" dirty="0"/>
          </a:p>
        </p:txBody>
      </p:sp>
      <p:pic>
        <p:nvPicPr>
          <p:cNvPr id="8" name="Content Placeholder 7" descr="DiagramH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72" r="-37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0717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base-ball</a:t>
            </a:r>
            <a:br>
              <a:rPr lang="en-US" dirty="0" smtClean="0"/>
            </a:br>
            <a:r>
              <a:rPr lang="en-US" dirty="0" smtClean="0"/>
              <a:t>Baseball</a:t>
            </a:r>
            <a:endParaRPr lang="en-US" dirty="0"/>
          </a:p>
        </p:txBody>
      </p:sp>
      <p:pic>
        <p:nvPicPr>
          <p:cNvPr id="4" name="Content Placeholder 3" descr="baseba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93" r="-468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570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foot(ball)</a:t>
            </a:r>
            <a:br>
              <a:rPr lang="en-US" dirty="0" smtClean="0"/>
            </a:br>
            <a:r>
              <a:rPr lang="en-US" dirty="0" smtClean="0"/>
              <a:t>Soccer</a:t>
            </a:r>
            <a:endParaRPr lang="en-US" dirty="0"/>
          </a:p>
        </p:txBody>
      </p:sp>
      <p:pic>
        <p:nvPicPr>
          <p:cNvPr id="6" name="Content Placeholder 5" descr="1197103862376117882Gioppino_Soccer_Ball.svg.m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51" r="-44651"/>
          <a:stretch>
            <a:fillRect/>
          </a:stretch>
        </p:blipFill>
        <p:spPr>
          <a:xfrm>
            <a:off x="1246188" y="2170664"/>
            <a:ext cx="6415087" cy="3321050"/>
          </a:xfrm>
        </p:spPr>
      </p:pic>
    </p:spTree>
    <p:extLst>
      <p:ext uri="{BB962C8B-B14F-4D97-AF65-F5344CB8AC3E}">
        <p14:creationId xmlns:p14="http://schemas.microsoft.com/office/powerpoint/2010/main" val="3534452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volley(ball)</a:t>
            </a:r>
            <a:br>
              <a:rPr lang="en-US" dirty="0" smtClean="0"/>
            </a:br>
            <a:r>
              <a:rPr lang="en-US" dirty="0" smtClean="0"/>
              <a:t>Volleyball </a:t>
            </a:r>
            <a:endParaRPr lang="en-US" dirty="0"/>
          </a:p>
        </p:txBody>
      </p:sp>
      <p:pic>
        <p:nvPicPr>
          <p:cNvPr id="4" name="Content Placeholder 3" descr="volleyball_col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71" r="-46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8493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sol</a:t>
            </a:r>
            <a:br>
              <a:rPr lang="en-US" dirty="0" smtClean="0"/>
            </a:br>
            <a:r>
              <a:rPr lang="en-US" dirty="0" smtClean="0"/>
              <a:t>Floor</a:t>
            </a:r>
            <a:endParaRPr lang="en-US" dirty="0"/>
          </a:p>
        </p:txBody>
      </p:sp>
      <p:pic>
        <p:nvPicPr>
          <p:cNvPr id="32" name="Content Placeholder 31" descr="flo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49" r="-17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582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vélo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Bike and Biking</a:t>
            </a:r>
            <a:endParaRPr lang="en-US" dirty="0"/>
          </a:p>
        </p:txBody>
      </p:sp>
      <p:pic>
        <p:nvPicPr>
          <p:cNvPr id="7" name="Content Placeholder 6" descr="bike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43" b="-25143"/>
          <a:stretch>
            <a:fillRect/>
          </a:stretch>
        </p:blipFill>
        <p:spPr/>
      </p:pic>
      <p:pic>
        <p:nvPicPr>
          <p:cNvPr id="6" name="Content Placeholder 5" descr="Mountain_Biking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16" b="-9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60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cyclisme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Biking (the sport)</a:t>
            </a:r>
            <a:endParaRPr lang="en-US" dirty="0"/>
          </a:p>
        </p:txBody>
      </p:sp>
      <p:pic>
        <p:nvPicPr>
          <p:cNvPr id="4" name="Content Placeholder 3" descr="Cycl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70" r="-226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3518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coureur</a:t>
            </a:r>
            <a:r>
              <a:rPr lang="en-US" dirty="0" smtClean="0"/>
              <a:t> (sport)</a:t>
            </a:r>
            <a:br>
              <a:rPr lang="en-US" dirty="0" smtClean="0"/>
            </a:br>
            <a:r>
              <a:rPr lang="en-US" dirty="0" smtClean="0"/>
              <a:t>Racer</a:t>
            </a:r>
            <a:endParaRPr lang="en-US" dirty="0"/>
          </a:p>
        </p:txBody>
      </p:sp>
      <p:pic>
        <p:nvPicPr>
          <p:cNvPr id="4" name="Content Placeholder 3" descr="track-star-athlete-texas-high-schoo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085" r="-970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0611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course</a:t>
            </a:r>
            <a:br>
              <a:rPr lang="en-US" dirty="0" smtClean="0"/>
            </a:br>
            <a:r>
              <a:rPr lang="en-US" dirty="0" smtClean="0"/>
              <a:t>Racing/Tracks/ Running</a:t>
            </a:r>
            <a:endParaRPr lang="en-US" dirty="0"/>
          </a:p>
        </p:txBody>
      </p:sp>
      <p:pic>
        <p:nvPicPr>
          <p:cNvPr id="6" name="Content Placeholder 5" descr="stock-car-racing-techniques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28" r="-22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931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piste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you run/ Track</a:t>
            </a:r>
            <a:endParaRPr lang="en-US" dirty="0"/>
          </a:p>
        </p:txBody>
      </p:sp>
      <p:pic>
        <p:nvPicPr>
          <p:cNvPr id="4" name="Content Placeholder 3" descr="Trac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69" r="-139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8557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stade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Stadium </a:t>
            </a:r>
            <a:endParaRPr lang="en-US" dirty="0"/>
          </a:p>
        </p:txBody>
      </p:sp>
      <p:pic>
        <p:nvPicPr>
          <p:cNvPr id="4" name="Content Placeholder 3" descr="stadium-450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41" r="-16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5815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gradins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Bleachers </a:t>
            </a:r>
            <a:endParaRPr lang="en-US" dirty="0"/>
          </a:p>
        </p:txBody>
      </p:sp>
      <p:pic>
        <p:nvPicPr>
          <p:cNvPr id="4" name="Content Placeholder 3" descr="9001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63" r="-223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136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terrain de foot</a:t>
            </a:r>
            <a:br>
              <a:rPr lang="en-US" dirty="0" smtClean="0"/>
            </a:br>
            <a:r>
              <a:rPr lang="en-US" dirty="0" smtClean="0"/>
              <a:t>Soccer Field</a:t>
            </a:r>
            <a:endParaRPr lang="en-US" dirty="0"/>
          </a:p>
        </p:txBody>
      </p:sp>
      <p:pic>
        <p:nvPicPr>
          <p:cNvPr id="4" name="Content Placeholder 3" descr="soccer-field-football-pitch-clip-ar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8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134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équipe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Team</a:t>
            </a:r>
            <a:endParaRPr lang="en-US" dirty="0"/>
          </a:p>
        </p:txBody>
      </p:sp>
      <p:pic>
        <p:nvPicPr>
          <p:cNvPr id="4" name="Content Placeholder 3" descr="team8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84" r="-148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53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camp</a:t>
            </a:r>
            <a:br>
              <a:rPr lang="en-US" dirty="0" smtClean="0"/>
            </a:br>
            <a:r>
              <a:rPr lang="en-US" dirty="0" smtClean="0"/>
              <a:t>Side/Team</a:t>
            </a:r>
            <a:endParaRPr lang="en-US" dirty="0"/>
          </a:p>
        </p:txBody>
      </p:sp>
      <p:pic>
        <p:nvPicPr>
          <p:cNvPr id="4" name="Content Placeholder 3" descr="ferencvaros_budapest_football_28172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59" r="-18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265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camp adverse</a:t>
            </a:r>
            <a:br>
              <a:rPr lang="en-US" dirty="0" smtClean="0"/>
            </a:br>
            <a:r>
              <a:rPr lang="en-US" dirty="0" smtClean="0"/>
              <a:t>Opposite Team/Side</a:t>
            </a:r>
            <a:endParaRPr lang="en-US" dirty="0"/>
          </a:p>
        </p:txBody>
      </p:sp>
      <p:pic>
        <p:nvPicPr>
          <p:cNvPr id="4" name="Content Placeholder 3" descr="dm_101127_cgd_rivalry_fe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1" r="-4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6808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joueur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male player</a:t>
            </a:r>
            <a:endParaRPr lang="en-US" dirty="0"/>
          </a:p>
        </p:txBody>
      </p:sp>
      <p:pic>
        <p:nvPicPr>
          <p:cNvPr id="4" name="Content Placeholder 3" descr="roger-federer_wimbledon_triump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89" r="-177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8982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joueuse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female player</a:t>
            </a:r>
            <a:endParaRPr lang="en-US" dirty="0"/>
          </a:p>
        </p:txBody>
      </p:sp>
      <p:pic>
        <p:nvPicPr>
          <p:cNvPr id="4" name="Content Placeholder 3" descr="103904407_crop_650x44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71" r="-15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345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gardien</a:t>
            </a:r>
            <a:r>
              <a:rPr lang="en-US" dirty="0" smtClean="0"/>
              <a:t> de but</a:t>
            </a:r>
            <a:br>
              <a:rPr lang="en-US" dirty="0" smtClean="0"/>
            </a:br>
            <a:r>
              <a:rPr lang="en-US" dirty="0" smtClean="0"/>
              <a:t>The goal keeper</a:t>
            </a:r>
            <a:endParaRPr lang="en-US" dirty="0"/>
          </a:p>
        </p:txBody>
      </p:sp>
      <p:pic>
        <p:nvPicPr>
          <p:cNvPr id="4" name="Content Placeholder 3" descr="goalkeep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3" r="-79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25345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88</Words>
  <Application>Microsoft Macintosh PowerPoint</Application>
  <PresentationFormat>On-screen Show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Vive le sport</vt:lpstr>
      <vt:lpstr>Le foot(ball) Soccer</vt:lpstr>
      <vt:lpstr>Le terrain de foot Soccer Field</vt:lpstr>
      <vt:lpstr>Une équipe Team</vt:lpstr>
      <vt:lpstr>Un camp Side/Team</vt:lpstr>
      <vt:lpstr>Le camp adverse Opposite Team/Side</vt:lpstr>
      <vt:lpstr>Un joueur A male player</vt:lpstr>
      <vt:lpstr>Une joueuse A female player</vt:lpstr>
      <vt:lpstr>Une gardien de but The goal keeper</vt:lpstr>
      <vt:lpstr>Un ballon Big ball</vt:lpstr>
      <vt:lpstr>Un but A goal</vt:lpstr>
      <vt:lpstr>Un arbitre A referee </vt:lpstr>
      <vt:lpstr>Une tête A head</vt:lpstr>
      <vt:lpstr>Un pied A foot</vt:lpstr>
      <vt:lpstr>Le basket Basketball </vt:lpstr>
      <vt:lpstr>Le panier (de basket) Basket </vt:lpstr>
      <vt:lpstr>Le panneau (de basket) Backboard </vt:lpstr>
      <vt:lpstr>Le Demi-Cercle (basket) Half Circle</vt:lpstr>
      <vt:lpstr>Le base-ball Baseball</vt:lpstr>
      <vt:lpstr>Le volley(ball) Volleyball </vt:lpstr>
      <vt:lpstr>Le sol Floor</vt:lpstr>
      <vt:lpstr>Le vélo Bike and Biking</vt:lpstr>
      <vt:lpstr>Le cyclisme Biking (the sport)</vt:lpstr>
      <vt:lpstr>Un coureur (sport) Racer</vt:lpstr>
      <vt:lpstr>La course Racing/Tracks/ Running</vt:lpstr>
      <vt:lpstr>La piste Where you run/ Track</vt:lpstr>
      <vt:lpstr>Un stade Stadium </vt:lpstr>
      <vt:lpstr>Les gradins Bleachers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Vive le sport</dc:title>
  <dc:creator>Michael Rothberg</dc:creator>
  <cp:lastModifiedBy>Michael Rothberg</cp:lastModifiedBy>
  <cp:revision>6</cp:revision>
  <dcterms:created xsi:type="dcterms:W3CDTF">2012-10-11T20:58:27Z</dcterms:created>
  <dcterms:modified xsi:type="dcterms:W3CDTF">2012-10-11T21:59:20Z</dcterms:modified>
</cp:coreProperties>
</file>